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64" r:id="rId4"/>
    <p:sldId id="276" r:id="rId5"/>
    <p:sldId id="265" r:id="rId6"/>
    <p:sldId id="268" r:id="rId7"/>
    <p:sldId id="267" r:id="rId8"/>
    <p:sldId id="269" r:id="rId9"/>
    <p:sldId id="270" r:id="rId10"/>
    <p:sldId id="280" r:id="rId11"/>
    <p:sldId id="282" r:id="rId12"/>
    <p:sldId id="28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7F62C4-A074-471B-82C9-DF3B134F7C80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EBB75C0-D867-442D-B70F-CC23E42C59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../Video%20clips/Reagan%20Assassination%20Attempt%20Live%20News%20Coverage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../Video%20clips/American%20Artifacts_%20Reagan%20Assassination%20Attempt%20-%20Del%20Quentin%20Wilber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../Video%20clips/Jimmy%20Carter%20campaign%20ad%20(1980)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../Video%20clips/Ronald%20Reagan%20Campaign%20Commercial%201980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u="sng" dirty="0" smtClean="0">
                <a:latin typeface="Georgia" pitchFamily="18" charset="0"/>
              </a:rPr>
              <a:t>Objectives:</a:t>
            </a:r>
          </a:p>
          <a:p>
            <a:r>
              <a:rPr lang="en-US" dirty="0" smtClean="0">
                <a:latin typeface="Georgia" pitchFamily="18" charset="0"/>
              </a:rPr>
              <a:t>What are the differences between conservatives and liberals?</a:t>
            </a:r>
          </a:p>
          <a:p>
            <a:r>
              <a:rPr lang="en-US" dirty="0" smtClean="0">
                <a:latin typeface="Georgia" pitchFamily="18" charset="0"/>
              </a:rPr>
              <a:t>Why did the conservative movement gain so much influence during the 1980s?</a:t>
            </a:r>
          </a:p>
          <a:p>
            <a:r>
              <a:rPr lang="en-US" dirty="0" smtClean="0">
                <a:latin typeface="Georgia" pitchFamily="18" charset="0"/>
              </a:rPr>
              <a:t>What is Reaganomics and </a:t>
            </a:r>
            <a:r>
              <a:rPr lang="en-US" dirty="0">
                <a:latin typeface="Georgia" pitchFamily="18" charset="0"/>
              </a:rPr>
              <a:t>was it effective in reducing unemployment, inflation and the size of government?</a:t>
            </a:r>
          </a:p>
          <a:p>
            <a:endParaRPr lang="en-US" dirty="0" smtClean="0">
              <a:latin typeface="Georgia" pitchFamily="18" charset="0"/>
            </a:endParaRP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2286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lgerian"/>
              </a:rPr>
              <a:t>Reagan and Reaganomics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Georgia" pitchFamily="18" charset="0"/>
              </a:rPr>
              <a:t>Reaganomics</a:t>
            </a:r>
            <a:endParaRPr lang="en-US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1534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>
                <a:latin typeface="Georgia" pitchFamily="18" charset="0"/>
              </a:rPr>
              <a:t>1) Budget Cuts: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Deregulation = cutting back the Federal Government = letting businesses have more freedom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Funding cut to programs that helped the poor, ex: food stamps, welfare</a:t>
            </a:r>
          </a:p>
          <a:p>
            <a:r>
              <a:rPr lang="en-US" u="sng" dirty="0" smtClean="0">
                <a:latin typeface="Georgia" pitchFamily="18" charset="0"/>
              </a:rPr>
              <a:t>2) Tax Cuts: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Cut taxes by 25% = increases the </a:t>
            </a:r>
            <a:r>
              <a:rPr lang="en-US" b="1" u="sng" dirty="0" smtClean="0">
                <a:latin typeface="Georgia" pitchFamily="18" charset="0"/>
              </a:rPr>
              <a:t>budget deficit</a:t>
            </a:r>
            <a:r>
              <a:rPr lang="en-US" dirty="0" smtClean="0">
                <a:latin typeface="Georgia" pitchFamily="18" charset="0"/>
              </a:rPr>
              <a:t> = when you spend more than what you have coming in</a:t>
            </a:r>
          </a:p>
          <a:p>
            <a:r>
              <a:rPr lang="en-US" u="sng" dirty="0" smtClean="0">
                <a:latin typeface="Georgia" pitchFamily="18" charset="0"/>
              </a:rPr>
              <a:t>3</a:t>
            </a:r>
            <a:r>
              <a:rPr lang="en-US" u="sng" dirty="0" smtClean="0">
                <a:latin typeface="Georgia" pitchFamily="18" charset="0"/>
              </a:rPr>
              <a:t>) Increase Defense </a:t>
            </a:r>
            <a:r>
              <a:rPr lang="en-US" u="sng" dirty="0" smtClean="0">
                <a:latin typeface="Georgia" pitchFamily="18" charset="0"/>
              </a:rPr>
              <a:t>Spending: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1981-1984 </a:t>
            </a:r>
            <a:r>
              <a:rPr lang="en-US" dirty="0" smtClean="0">
                <a:latin typeface="Georgia" pitchFamily="18" charset="0"/>
              </a:rPr>
              <a:t>doubled defense </a:t>
            </a:r>
            <a:r>
              <a:rPr lang="en-US" dirty="0" smtClean="0">
                <a:latin typeface="Georgia" pitchFamily="18" charset="0"/>
              </a:rPr>
              <a:t>budget</a:t>
            </a:r>
          </a:p>
          <a:p>
            <a:pPr lvl="1"/>
            <a:r>
              <a:rPr lang="en-US" b="1" u="sng" dirty="0" smtClean="0">
                <a:latin typeface="Georgia" pitchFamily="18" charset="0"/>
              </a:rPr>
              <a:t>Strategic </a:t>
            </a:r>
            <a:r>
              <a:rPr lang="en-US" b="1" u="sng" dirty="0" smtClean="0">
                <a:latin typeface="Georgia" pitchFamily="18" charset="0"/>
              </a:rPr>
              <a:t>Defense Initiative (SDI)</a:t>
            </a:r>
            <a:r>
              <a:rPr lang="en-US" dirty="0" smtClean="0">
                <a:latin typeface="Georgia" pitchFamily="18" charset="0"/>
              </a:rPr>
              <a:t> = nicknamed “</a:t>
            </a:r>
            <a:r>
              <a:rPr lang="en-US" b="1" dirty="0" smtClean="0">
                <a:latin typeface="Georgia" pitchFamily="18" charset="0"/>
              </a:rPr>
              <a:t>Star Wars</a:t>
            </a:r>
            <a:r>
              <a:rPr lang="en-US" dirty="0" smtClean="0">
                <a:latin typeface="Georgia" pitchFamily="18" charset="0"/>
              </a:rPr>
              <a:t>”= Keep us safe from other countries’ </a:t>
            </a:r>
            <a:r>
              <a:rPr lang="en-US" dirty="0" smtClean="0">
                <a:latin typeface="Georgia" pitchFamily="18" charset="0"/>
              </a:rPr>
              <a:t>missiles</a:t>
            </a:r>
            <a:endParaRPr lang="en-US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Georgia" pitchFamily="18" charset="0"/>
              </a:rPr>
              <a:t>Reaganomics</a:t>
            </a:r>
            <a:endParaRPr lang="en-US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Georgia" pitchFamily="18" charset="0"/>
              </a:rPr>
              <a:t>Reaganomics, </a:t>
            </a:r>
            <a:r>
              <a:rPr lang="en-US" b="1" dirty="0" smtClean="0">
                <a:latin typeface="Georgia" pitchFamily="18" charset="0"/>
              </a:rPr>
              <a:t>Good</a:t>
            </a:r>
            <a:r>
              <a:rPr lang="en-US" dirty="0" smtClean="0">
                <a:latin typeface="Georgia" pitchFamily="18" charset="0"/>
              </a:rPr>
              <a:t>: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People had new confidence in Reagan and the economy = went out and spent $$, economy improved</a:t>
            </a:r>
          </a:p>
          <a:p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Reaganomics, </a:t>
            </a:r>
            <a:r>
              <a:rPr lang="en-US" b="1" dirty="0" smtClean="0">
                <a:latin typeface="Georgia" pitchFamily="18" charset="0"/>
              </a:rPr>
              <a:t>Bad</a:t>
            </a:r>
            <a:r>
              <a:rPr lang="en-US" dirty="0" smtClean="0">
                <a:latin typeface="Georgia" pitchFamily="18" charset="0"/>
              </a:rPr>
              <a:t>: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Tax cuts = usually helps the rich while budget cuts hurt poor people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“</a:t>
            </a:r>
            <a:r>
              <a:rPr lang="en-US" b="1" u="sng" dirty="0" smtClean="0">
                <a:latin typeface="Georgia" pitchFamily="18" charset="0"/>
              </a:rPr>
              <a:t>trickle-down </a:t>
            </a:r>
            <a:r>
              <a:rPr lang="en-US" b="1" u="sng" dirty="0" smtClean="0">
                <a:latin typeface="Georgia" pitchFamily="18" charset="0"/>
              </a:rPr>
              <a:t>economics</a:t>
            </a:r>
            <a:r>
              <a:rPr lang="en-US" dirty="0" smtClean="0">
                <a:latin typeface="Georgia" pitchFamily="18" charset="0"/>
              </a:rPr>
              <a:t>” = help out businesses and the rich = only a little bit of wealth would “trickle down” to average Americans</a:t>
            </a:r>
            <a:endParaRPr lang="en-US" dirty="0" smtClean="0">
              <a:latin typeface="Georgia" pitchFamily="18" charset="0"/>
            </a:endParaRPr>
          </a:p>
          <a:p>
            <a:pPr lvl="1"/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Georgia" pitchFamily="18" charset="0"/>
              </a:rPr>
              <a:t>Election of 1984</a:t>
            </a:r>
            <a:endParaRPr lang="en-US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1981 = </a:t>
            </a:r>
            <a:r>
              <a:rPr lang="en-US" b="1" u="sng" dirty="0" smtClean="0">
                <a:latin typeface="Georgia" pitchFamily="18" charset="0"/>
              </a:rPr>
              <a:t>assassination attempt</a:t>
            </a:r>
          </a:p>
          <a:p>
            <a:r>
              <a:rPr lang="en-US" dirty="0" smtClean="0">
                <a:latin typeface="Georgia" pitchFamily="18" charset="0"/>
              </a:rPr>
              <a:t>Reagan helped the economy = very popular</a:t>
            </a:r>
          </a:p>
          <a:p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Reagan/Bush vs. Walter Mondale/Geraldine Ferraro (1</a:t>
            </a:r>
            <a:r>
              <a:rPr lang="en-US" baseline="30000" dirty="0" smtClean="0">
                <a:latin typeface="Georgia" pitchFamily="18" charset="0"/>
              </a:rPr>
              <a:t>st</a:t>
            </a:r>
            <a:r>
              <a:rPr lang="en-US" dirty="0" smtClean="0">
                <a:latin typeface="Georgia" pitchFamily="18" charset="0"/>
              </a:rPr>
              <a:t> woman on Presidential Ticket)</a:t>
            </a:r>
          </a:p>
          <a:p>
            <a:endParaRPr lang="en-US" dirty="0" smtClean="0">
              <a:latin typeface="Georgia" pitchFamily="18" charset="0"/>
            </a:endParaRPr>
          </a:p>
        </p:txBody>
      </p:sp>
      <p:pic>
        <p:nvPicPr>
          <p:cNvPr id="4" name="Picture 2" descr="http://www.indianaturtlecare.com/images/Film%20clip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04800"/>
            <a:ext cx="685800" cy="1185111"/>
          </a:xfrm>
          <a:prstGeom prst="rect">
            <a:avLst/>
          </a:prstGeom>
          <a:noFill/>
        </p:spPr>
      </p:pic>
      <p:pic>
        <p:nvPicPr>
          <p:cNvPr id="5" name="Picture 2" descr="http://www.indianaturtlecare.com/images/Film%20clip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304800"/>
            <a:ext cx="685800" cy="1185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990600"/>
          </a:xfrm>
        </p:spPr>
        <p:txBody>
          <a:bodyPr>
            <a:noAutofit/>
          </a:bodyPr>
          <a:lstStyle/>
          <a:p>
            <a:pPr algn="ctr"/>
            <a:endParaRPr lang="en-US" sz="36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Georgia" pitchFamily="18" charset="0"/>
            </a:endParaRPr>
          </a:p>
        </p:txBody>
      </p:sp>
      <p:pic>
        <p:nvPicPr>
          <p:cNvPr id="26626" name="Picture 2" descr="http://upload.wikimedia.org/wikipedia/commons/4/43/ElectoralCollege1984-Lar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8600"/>
            <a:ext cx="91440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“</a:t>
            </a:r>
            <a:r>
              <a:rPr lang="en-US" dirty="0">
                <a:latin typeface="Georgia" pitchFamily="18" charset="0"/>
              </a:rPr>
              <a:t>Government is not the solution to our problem.  Government is the problem</a:t>
            </a:r>
            <a:r>
              <a:rPr lang="en-US" dirty="0" smtClean="0">
                <a:latin typeface="Georgia" pitchFamily="18" charset="0"/>
              </a:rPr>
              <a:t>.”</a:t>
            </a:r>
          </a:p>
          <a:p>
            <a:endParaRPr lang="en-US" dirty="0" smtClean="0">
              <a:latin typeface="Georgia" pitchFamily="18" charset="0"/>
            </a:endParaRP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				“</a:t>
            </a:r>
            <a:r>
              <a:rPr lang="en-US" dirty="0">
                <a:latin typeface="Georgia" pitchFamily="18" charset="0"/>
              </a:rPr>
              <a:t>Supply creates its own demand</a:t>
            </a:r>
            <a:r>
              <a:rPr lang="en-US" dirty="0" smtClean="0">
                <a:latin typeface="Georgia" pitchFamily="18" charset="0"/>
              </a:rPr>
              <a:t>.”</a:t>
            </a:r>
          </a:p>
          <a:p>
            <a:endParaRPr lang="en-US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Georgia" pitchFamily="18" charset="0"/>
              </a:rPr>
              <a:t>"Only by reducing the growth of government can we increase the growth of the economy.”</a:t>
            </a:r>
          </a:p>
          <a:p>
            <a:endParaRPr lang="en-U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  <a:p>
            <a:pPr>
              <a:buNone/>
            </a:pPr>
            <a:r>
              <a:rPr lang="en-US" sz="2400" i="1" dirty="0" smtClean="0">
                <a:latin typeface="Georgia" pitchFamily="18" charset="0"/>
              </a:rPr>
              <a:t>			(All of </a:t>
            </a:r>
            <a:r>
              <a:rPr lang="en-US" sz="2400" i="1" dirty="0">
                <a:latin typeface="Georgia" pitchFamily="18" charset="0"/>
              </a:rPr>
              <a:t>these quotes are by Ronald Reagan)</a:t>
            </a:r>
            <a:endParaRPr lang="en-US" sz="2400" dirty="0">
              <a:latin typeface="Georg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  <a:ln w="1905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Georgia" pitchFamily="18" charset="0"/>
              </a:rPr>
              <a:t>Basic Differences</a:t>
            </a:r>
            <a:endParaRPr lang="en-US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1447800"/>
            <a:ext cx="4040188" cy="4678363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sz="2900" dirty="0" smtClean="0">
                <a:latin typeface="Georgia" pitchFamily="18" charset="0"/>
              </a:rPr>
              <a:t>the government should regulate the economy to protect people from the power of large corporations &amp; wealthy elites</a:t>
            </a:r>
          </a:p>
          <a:p>
            <a:r>
              <a:rPr lang="en-US" sz="2900" dirty="0" smtClean="0">
                <a:latin typeface="Georgia" pitchFamily="18" charset="0"/>
              </a:rPr>
              <a:t>The </a:t>
            </a:r>
            <a:r>
              <a:rPr lang="en-US" sz="2900" dirty="0" err="1" smtClean="0">
                <a:latin typeface="Georgia" pitchFamily="18" charset="0"/>
              </a:rPr>
              <a:t>gov’t</a:t>
            </a:r>
            <a:r>
              <a:rPr lang="en-US" sz="2900" dirty="0" smtClean="0">
                <a:latin typeface="Georgia" pitchFamily="18" charset="0"/>
              </a:rPr>
              <a:t> should help disadvantaged Americans through social programs and by making the wealthy pay more taxes</a:t>
            </a:r>
          </a:p>
          <a:p>
            <a:r>
              <a:rPr lang="en-US" sz="2900" dirty="0" smtClean="0">
                <a:latin typeface="Georgia" pitchFamily="18" charset="0"/>
              </a:rPr>
              <a:t>Support high taxes on the wealthy = taxes weaken the power of the rich and the </a:t>
            </a:r>
            <a:r>
              <a:rPr lang="en-US" sz="2900" dirty="0" err="1" smtClean="0">
                <a:latin typeface="Georgia" pitchFamily="18" charset="0"/>
              </a:rPr>
              <a:t>gov’t</a:t>
            </a:r>
            <a:r>
              <a:rPr lang="en-US" sz="2900" dirty="0" smtClean="0">
                <a:latin typeface="Georgia" pitchFamily="18" charset="0"/>
              </a:rPr>
              <a:t> can transfer the wealth to others to keep society equal</a:t>
            </a:r>
          </a:p>
          <a:p>
            <a:r>
              <a:rPr lang="en-US" sz="2900" dirty="0" smtClean="0">
                <a:latin typeface="Georgia" pitchFamily="18" charset="0"/>
              </a:rPr>
              <a:t>Opposed to the </a:t>
            </a:r>
            <a:r>
              <a:rPr lang="en-US" sz="2900" dirty="0" err="1" smtClean="0">
                <a:latin typeface="Georgia" pitchFamily="18" charset="0"/>
              </a:rPr>
              <a:t>gov’t</a:t>
            </a:r>
            <a:r>
              <a:rPr lang="en-US" sz="2900" dirty="0" smtClean="0">
                <a:latin typeface="Georgia" pitchFamily="18" charset="0"/>
              </a:rPr>
              <a:t> supporting or endorsing religious beliefs</a:t>
            </a:r>
          </a:p>
          <a:p>
            <a:r>
              <a:rPr lang="en-US" sz="2900" dirty="0" smtClean="0">
                <a:latin typeface="Georgia" pitchFamily="18" charset="0"/>
              </a:rPr>
              <a:t>Believe that most social problems are caused by economic inequality</a:t>
            </a:r>
          </a:p>
          <a:p>
            <a:endParaRPr lang="en-US" dirty="0">
              <a:latin typeface="Georgia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447800"/>
            <a:ext cx="4041775" cy="4678363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Georgia" pitchFamily="18" charset="0"/>
              </a:rPr>
              <a:t>The government should stay out of regulating the economy because it makes it less efficient, causing less wealth and more poverty</a:t>
            </a:r>
          </a:p>
          <a:p>
            <a:r>
              <a:rPr lang="en-US" dirty="0" smtClean="0">
                <a:latin typeface="Georgia" pitchFamily="18" charset="0"/>
              </a:rPr>
              <a:t>Oppose high taxes that transfer the wealth from the rich to those who are less wealthy</a:t>
            </a:r>
          </a:p>
          <a:p>
            <a:r>
              <a:rPr lang="en-US" dirty="0" smtClean="0">
                <a:latin typeface="Georgia" pitchFamily="18" charset="0"/>
              </a:rPr>
              <a:t>That taxes and </a:t>
            </a:r>
            <a:r>
              <a:rPr lang="en-US" dirty="0" err="1" smtClean="0">
                <a:latin typeface="Georgia" pitchFamily="18" charset="0"/>
              </a:rPr>
              <a:t>gov’t</a:t>
            </a:r>
            <a:r>
              <a:rPr lang="en-US" dirty="0" smtClean="0">
                <a:latin typeface="Georgia" pitchFamily="18" charset="0"/>
              </a:rPr>
              <a:t> programs take away people’s incentive to work harder</a:t>
            </a:r>
          </a:p>
          <a:p>
            <a:r>
              <a:rPr lang="en-US" dirty="0" smtClean="0">
                <a:latin typeface="Georgia" pitchFamily="18" charset="0"/>
              </a:rPr>
              <a:t>Believe that religious faith is important in sustaining society and that most social problems result from issues of morality and character</a:t>
            </a:r>
          </a:p>
          <a:p>
            <a:endParaRPr lang="en-US" dirty="0">
              <a:latin typeface="Georgia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>
          <a:xfrm>
            <a:off x="457200" y="838200"/>
            <a:ext cx="4040188" cy="457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atin typeface="Georgia" pitchFamily="18" charset="0"/>
              </a:rPr>
              <a:t>Liberals believe: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838200"/>
            <a:ext cx="4041775" cy="457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atin typeface="Georgia" pitchFamily="18" charset="0"/>
              </a:rPr>
              <a:t>Conservatives believe: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upload.wikimedia.org/wikipedia/commons/c/c3/Map_of_USA_highlighting_Sun_Bel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838200"/>
            <a:ext cx="6172200" cy="40339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4953000"/>
            <a:ext cx="8305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latin typeface="Georgia" pitchFamily="18" charset="0"/>
              </a:rPr>
              <a:t>The Sunbelt </a:t>
            </a:r>
            <a:r>
              <a:rPr lang="en-US" sz="2000" dirty="0" smtClean="0">
                <a:latin typeface="Georgia" pitchFamily="18" charset="0"/>
              </a:rPr>
              <a:t>= new industrial region in the West and Deep South</a:t>
            </a:r>
          </a:p>
          <a:p>
            <a:r>
              <a:rPr lang="en-US" sz="2000" dirty="0" smtClean="0">
                <a:latin typeface="Georgia" pitchFamily="18" charset="0"/>
              </a:rPr>
              <a:t>-Move there b/c there is less unemployment and pollution there</a:t>
            </a:r>
            <a:endParaRPr lang="en-US" sz="2000" dirty="0">
              <a:latin typeface="Georgia" pitchFamily="18" charset="0"/>
            </a:endParaRPr>
          </a:p>
          <a:p>
            <a:r>
              <a:rPr lang="en-US" sz="2000" dirty="0" smtClean="0">
                <a:latin typeface="Georgia" pitchFamily="18" charset="0"/>
              </a:rPr>
              <a:t>-Americans in the Sunbelt oppose high taxes and federal regulations that interfere with their region’s growth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524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latin typeface="Georgia" pitchFamily="18" charset="0"/>
              </a:rPr>
              <a:t>The Sunbelt </a:t>
            </a:r>
            <a:endParaRPr lang="en-US" sz="3200" b="1" u="sng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Georgia" pitchFamily="18" charset="0"/>
              </a:rPr>
              <a:t>Conservatism Gains Support</a:t>
            </a:r>
            <a:endParaRPr lang="en-US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 smtClean="0">
                <a:latin typeface="Georgia" pitchFamily="18" charset="0"/>
              </a:rPr>
              <a:t>The New Right </a:t>
            </a:r>
            <a:r>
              <a:rPr lang="en-US" dirty="0" smtClean="0">
                <a:latin typeface="Georgia" pitchFamily="18" charset="0"/>
              </a:rPr>
              <a:t>= turn to conservatism because they fear society has lost its traditional values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Oppose the passage of Roe v. Wade, oppose limiting prayer in school, and oppose the feminist movement </a:t>
            </a:r>
          </a:p>
          <a:p>
            <a:pPr lvl="1"/>
            <a:r>
              <a:rPr lang="en-US" b="1" u="sng" dirty="0" smtClean="0">
                <a:latin typeface="Georgia" pitchFamily="18" charset="0"/>
              </a:rPr>
              <a:t>Televangelists</a:t>
            </a:r>
            <a:r>
              <a:rPr lang="en-US" dirty="0" smtClean="0">
                <a:latin typeface="Georgia" pitchFamily="18" charset="0"/>
              </a:rPr>
              <a:t> = evangelical ministers who participated in a religious revival after WWII with the use of the television</a:t>
            </a:r>
          </a:p>
          <a:p>
            <a:pPr lvl="2"/>
            <a:r>
              <a:rPr lang="en-US" dirty="0" smtClean="0">
                <a:latin typeface="Georgia" pitchFamily="18" charset="0"/>
              </a:rPr>
              <a:t>Pat Robertson, Jerry </a:t>
            </a:r>
            <a:r>
              <a:rPr lang="en-US" dirty="0" err="1" smtClean="0">
                <a:latin typeface="Georgia" pitchFamily="18" charset="0"/>
              </a:rPr>
              <a:t>Falwell</a:t>
            </a:r>
            <a:endParaRPr lang="en-US" dirty="0" smtClean="0">
              <a:latin typeface="Georgia" pitchFamily="18" charset="0"/>
            </a:endParaRPr>
          </a:p>
          <a:p>
            <a:pPr lvl="2"/>
            <a:r>
              <a:rPr lang="en-US" dirty="0" smtClean="0">
                <a:latin typeface="Georgia" pitchFamily="18" charset="0"/>
              </a:rPr>
              <a:t>Help bring new voters to the conservative side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s://encrypted-tbn2.gstatic.com/images?q=tbn:ANd9GcSFSTiCw19r5-Fu_T9xcEYBw0SMaC9bEES86bRBQXI60JwydrVHH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743200"/>
            <a:ext cx="3238500" cy="3514726"/>
          </a:xfrm>
          <a:prstGeom prst="rect">
            <a:avLst/>
          </a:prstGeom>
          <a:noFill/>
        </p:spPr>
      </p:pic>
      <p:pic>
        <p:nvPicPr>
          <p:cNvPr id="1028" name="Picture 4" descr="https://encrypted-tbn1.gstatic.com/images?q=tbn:ANd9GcQsMEst3eF0fiDoNsWXZizqtH45TlgB0bkVMR2qXbxuv8WRTFHHy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4609224" cy="381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9600" y="4343400"/>
            <a:ext cx="4038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Between 1937 and 1962, Reagan made over 50 movies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-Learned skills like how to speak publicly and project an image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591741"/>
            <a:ext cx="3048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Ran for governor of California in 1966; won the election and was reelected in 1970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Georgia" pitchFamily="18" charset="0"/>
              </a:rPr>
              <a:t>1980 Election</a:t>
            </a:r>
            <a:endParaRPr lang="en-US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Georgia" pitchFamily="18" charset="0"/>
              </a:rPr>
              <a:t>Campaign tactics: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1) Appeal to those who are frustrated with the economy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2) Promised to cut taxes, increase defense spending, and support a constitutional amendment to ban abortion</a:t>
            </a:r>
          </a:p>
          <a:p>
            <a:pPr lvl="2"/>
            <a:r>
              <a:rPr lang="en-US" dirty="0" smtClean="0">
                <a:latin typeface="Georgia" pitchFamily="18" charset="0"/>
              </a:rPr>
              <a:t>Helped him win conservative voters</a:t>
            </a:r>
          </a:p>
          <a:p>
            <a:r>
              <a:rPr lang="en-US" dirty="0" smtClean="0">
                <a:latin typeface="Georgia" pitchFamily="18" charset="0"/>
              </a:rPr>
              <a:t>Won 51% of popular vote and 489 electoral votes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Republicans also gained control of the Senate</a:t>
            </a:r>
            <a:endParaRPr lang="en-US" dirty="0">
              <a:latin typeface="Georgia" pitchFamily="18" charset="0"/>
            </a:endParaRPr>
          </a:p>
        </p:txBody>
      </p:sp>
      <p:pic>
        <p:nvPicPr>
          <p:cNvPr id="2050" name="Picture 2" descr="http://www.indianaturtlecare.com/images/Film%20clip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52400"/>
            <a:ext cx="685800" cy="1185111"/>
          </a:xfrm>
          <a:prstGeom prst="rect">
            <a:avLst/>
          </a:prstGeom>
          <a:noFill/>
        </p:spPr>
      </p:pic>
      <p:pic>
        <p:nvPicPr>
          <p:cNvPr id="2052" name="Picture 4" descr="http://www.indianaturtlecare.com/images/Film%20clip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52400"/>
            <a:ext cx="685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304800"/>
            <a:ext cx="912495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990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Georgia" pitchFamily="18" charset="0"/>
              </a:rPr>
              <a:t>2 Ideas for </a:t>
            </a:r>
            <a:r>
              <a:rPr lang="en-US" sz="3600" dirty="0" smtClean="0">
                <a:solidFill>
                  <a:schemeClr val="tx1"/>
                </a:solidFill>
                <a:latin typeface="Georgia" pitchFamily="18" charset="0"/>
              </a:rPr>
              <a:t>F</a:t>
            </a:r>
            <a:r>
              <a:rPr lang="en-US" sz="3600" dirty="0" smtClean="0">
                <a:solidFill>
                  <a:schemeClr val="tx1"/>
                </a:solidFill>
                <a:latin typeface="Georgia" pitchFamily="18" charset="0"/>
              </a:rPr>
              <a:t>ixing the Country’s Economy</a:t>
            </a:r>
            <a:endParaRPr lang="en-US" sz="36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>
                <a:latin typeface="Georgia" pitchFamily="18" charset="0"/>
              </a:rPr>
              <a:t>Monetarists</a:t>
            </a:r>
            <a:r>
              <a:rPr lang="en-US" dirty="0" smtClean="0">
                <a:latin typeface="Georgia" pitchFamily="18" charset="0"/>
              </a:rPr>
              <a:t> = inflation was caused by too much money in circulation = fix it by raising interest rates</a:t>
            </a:r>
          </a:p>
          <a:p>
            <a:endParaRPr lang="en-US" b="1" u="sng" dirty="0" smtClean="0">
              <a:latin typeface="Georgia" pitchFamily="18" charset="0"/>
            </a:endParaRPr>
          </a:p>
          <a:p>
            <a:r>
              <a:rPr lang="en-US" b="1" u="sng" dirty="0" smtClean="0">
                <a:latin typeface="Georgia" pitchFamily="18" charset="0"/>
              </a:rPr>
              <a:t>Supply-side Economics </a:t>
            </a:r>
            <a:r>
              <a:rPr lang="en-US" dirty="0" smtClean="0">
                <a:latin typeface="Georgia" pitchFamily="18" charset="0"/>
              </a:rPr>
              <a:t>= economy was weak because taxes were too high, so lowering taxes will boost the economy 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people will invest and have more $$ to spend</a:t>
            </a:r>
          </a:p>
          <a:p>
            <a:pPr lvl="1"/>
            <a:endParaRPr lang="en-US" dirty="0" smtClean="0">
              <a:latin typeface="Georgia" pitchFamily="18" charset="0"/>
            </a:endParaRPr>
          </a:p>
          <a:p>
            <a:r>
              <a:rPr lang="en-US" b="1" u="sng" dirty="0" smtClean="0">
                <a:latin typeface="Georgia" pitchFamily="18" charset="0"/>
              </a:rPr>
              <a:t>Reaganomics</a:t>
            </a:r>
            <a:r>
              <a:rPr lang="en-US" dirty="0" smtClean="0">
                <a:latin typeface="Georgia" pitchFamily="18" charset="0"/>
              </a:rPr>
              <a:t> is a combination </a:t>
            </a:r>
            <a:r>
              <a:rPr lang="en-US" dirty="0" smtClean="0">
                <a:latin typeface="Georgia" pitchFamily="18" charset="0"/>
              </a:rPr>
              <a:t>of </a:t>
            </a:r>
            <a:r>
              <a:rPr lang="en-US" dirty="0" smtClean="0">
                <a:latin typeface="Georgia" pitchFamily="18" charset="0"/>
              </a:rPr>
              <a:t>both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2379</TotalTime>
  <Words>668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Slide 1</vt:lpstr>
      <vt:lpstr>Slide 2</vt:lpstr>
      <vt:lpstr>Basic Differences</vt:lpstr>
      <vt:lpstr>Slide 4</vt:lpstr>
      <vt:lpstr>Conservatism Gains Support</vt:lpstr>
      <vt:lpstr>Slide 6</vt:lpstr>
      <vt:lpstr>1980 Election</vt:lpstr>
      <vt:lpstr>Slide 8</vt:lpstr>
      <vt:lpstr>2 Ideas for Fixing the Country’s Economy</vt:lpstr>
      <vt:lpstr>Reaganomics</vt:lpstr>
      <vt:lpstr>Reaganomics</vt:lpstr>
      <vt:lpstr>Election of 1984</vt:lpstr>
      <vt:lpstr>Slide 13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27</cp:revision>
  <dcterms:created xsi:type="dcterms:W3CDTF">2013-05-15T02:43:32Z</dcterms:created>
  <dcterms:modified xsi:type="dcterms:W3CDTF">2013-05-16T18:22:45Z</dcterms:modified>
</cp:coreProperties>
</file>